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9" r:id="rId3"/>
    <p:sldId id="265" r:id="rId4"/>
    <p:sldId id="263" r:id="rId5"/>
    <p:sldId id="268" r:id="rId6"/>
    <p:sldId id="267" r:id="rId7"/>
    <p:sldId id="270" r:id="rId8"/>
    <p:sldId id="27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9CD0-796E-49BC-9B8D-6EF7B7629E38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D976-978E-4590-BBA0-43AC13811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976-978E-4590-BBA0-43AC13811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976-978E-4590-BBA0-43AC13811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976-978E-4590-BBA0-43AC13811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7D976-978E-4590-BBA0-43AC13811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20.05.26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3DF742F-24A2-4E89-B807-BF57150161CC}"/>
              </a:ext>
            </a:extLst>
          </p:cNvPr>
          <p:cNvCxnSpPr>
            <a:cxnSpLocks/>
          </p:cNvCxnSpPr>
          <p:nvPr/>
        </p:nvCxnSpPr>
        <p:spPr>
          <a:xfrm>
            <a:off x="3814530" y="709612"/>
            <a:ext cx="0" cy="5438775"/>
          </a:xfrm>
          <a:prstGeom prst="line">
            <a:avLst/>
          </a:prstGeom>
          <a:ln>
            <a:solidFill>
              <a:srgbClr val="FF8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9801"/>
            <a:ext cx="7632848" cy="64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526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632"/>
            <a:ext cx="76328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1"/>
            <a:ext cx="7632848" cy="66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16631"/>
            <a:ext cx="7632849" cy="66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632"/>
            <a:ext cx="76328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632"/>
            <a:ext cx="768435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76328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632"/>
            <a:ext cx="76328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405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A64404-50D3-4E4A-B0BE-53648E582429}"/>
              </a:ext>
            </a:extLst>
          </p:cNvPr>
          <p:cNvSpPr/>
          <p:nvPr/>
        </p:nvSpPr>
        <p:spPr>
          <a:xfrm>
            <a:off x="85725" y="85725"/>
            <a:ext cx="8972550" cy="6686550"/>
          </a:xfrm>
          <a:prstGeom prst="roundRect">
            <a:avLst>
              <a:gd name="adj" fmla="val 5000"/>
            </a:avLst>
          </a:prstGeom>
          <a:gradFill flip="none" rotWithShape="1">
            <a:gsLst>
              <a:gs pos="0">
                <a:srgbClr val="0172BE"/>
              </a:gs>
              <a:gs pos="54000">
                <a:srgbClr val="014B7A"/>
              </a:gs>
              <a:gs pos="100000">
                <a:srgbClr val="14141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3DF742F-24A2-4E89-B807-BF57150161CC}"/>
              </a:ext>
            </a:extLst>
          </p:cNvPr>
          <p:cNvCxnSpPr>
            <a:cxnSpLocks/>
          </p:cNvCxnSpPr>
          <p:nvPr/>
        </p:nvCxnSpPr>
        <p:spPr>
          <a:xfrm>
            <a:off x="3814530" y="709612"/>
            <a:ext cx="0" cy="5438775"/>
          </a:xfrm>
          <a:prstGeom prst="line">
            <a:avLst/>
          </a:prstGeom>
          <a:ln>
            <a:solidFill>
              <a:srgbClr val="FF8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87B4F-7429-4212-9175-0D3877178319}"/>
              </a:ext>
            </a:extLst>
          </p:cNvPr>
          <p:cNvSpPr/>
          <p:nvPr/>
        </p:nvSpPr>
        <p:spPr>
          <a:xfrm>
            <a:off x="495300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B4F3C8-D07E-41EE-9A70-67EF8E6397C2}"/>
              </a:ext>
            </a:extLst>
          </p:cNvPr>
          <p:cNvSpPr/>
          <p:nvPr/>
        </p:nvSpPr>
        <p:spPr>
          <a:xfrm>
            <a:off x="733418" y="85725"/>
            <a:ext cx="238118" cy="6686550"/>
          </a:xfrm>
          <a:prstGeom prst="rect">
            <a:avLst/>
          </a:prstGeom>
          <a:gradFill>
            <a:gsLst>
              <a:gs pos="0">
                <a:srgbClr val="006CB6"/>
              </a:gs>
              <a:gs pos="100000">
                <a:srgbClr val="00436E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66E25-B2BD-4F7F-873C-5B49BF57C007}"/>
              </a:ext>
            </a:extLst>
          </p:cNvPr>
          <p:cNvSpPr/>
          <p:nvPr/>
        </p:nvSpPr>
        <p:spPr>
          <a:xfrm>
            <a:off x="970078" y="85725"/>
            <a:ext cx="238118" cy="6686550"/>
          </a:xfrm>
          <a:prstGeom prst="rect">
            <a:avLst/>
          </a:prstGeom>
          <a:gradFill flip="none" rotWithShape="1">
            <a:gsLst>
              <a:gs pos="0">
                <a:srgbClr val="FF9000"/>
              </a:gs>
              <a:gs pos="100000">
                <a:srgbClr val="E47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F4D3CFF-152F-4E83-B79C-1F8A05B4A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844824"/>
            <a:ext cx="2105471" cy="2828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6EB33-E616-46C1-9481-A21E49B04A6F}"/>
              </a:ext>
            </a:extLst>
          </p:cNvPr>
          <p:cNvSpPr txBox="1"/>
          <p:nvPr/>
        </p:nvSpPr>
        <p:spPr>
          <a:xfrm>
            <a:off x="3851920" y="2996952"/>
            <a:ext cx="5151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9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Будьте бдительны!  Благодарим за внимание!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76EB33-E616-46C1-9481-A21E49B04A6F}"/>
              </a:ext>
            </a:extLst>
          </p:cNvPr>
          <p:cNvSpPr txBox="1"/>
          <p:nvPr/>
        </p:nvSpPr>
        <p:spPr>
          <a:xfrm>
            <a:off x="3851920" y="5733256"/>
            <a:ext cx="5151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9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200" b="1" dirty="0">
                <a:solidFill>
                  <a:srgbClr val="FF9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905261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14</Words>
  <Application>Microsoft Office PowerPoint</Application>
  <PresentationFormat>Экран (4:3)</PresentationFormat>
  <Paragraphs>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Rashid</cp:lastModifiedBy>
  <cp:revision>32</cp:revision>
  <dcterms:created xsi:type="dcterms:W3CDTF">2025-11-12T12:25:02Z</dcterms:created>
  <dcterms:modified xsi:type="dcterms:W3CDTF">2026-05-20T13:34:42Z</dcterms:modified>
</cp:coreProperties>
</file>